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54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85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26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76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568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64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3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89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026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26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57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A4856-B258-4416-8BBF-C564A97DFD9F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0C9E5-B42D-4D8F-8B6D-4F501996E0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6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Химические реагенты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Классификация по назначению, по чистоте.  Условия хранения. Правила работы с химическими реактивами.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18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2" b="15494"/>
          <a:stretch/>
        </p:blipFill>
        <p:spPr>
          <a:xfrm rot="16200000">
            <a:off x="3596277" y="-1318169"/>
            <a:ext cx="6305082" cy="953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7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2" b="9536"/>
          <a:stretch/>
        </p:blipFill>
        <p:spPr>
          <a:xfrm rot="16200000">
            <a:off x="3447424" y="-863580"/>
            <a:ext cx="6207002" cy="876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4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" r="12057" b="12919"/>
          <a:stretch/>
        </p:blipFill>
        <p:spPr>
          <a:xfrm rot="16200000">
            <a:off x="4306441" y="-758022"/>
            <a:ext cx="4893790" cy="79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1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6" b="15108"/>
          <a:stretch/>
        </p:blipFill>
        <p:spPr>
          <a:xfrm rot="16200000">
            <a:off x="2547062" y="-569205"/>
            <a:ext cx="5837733" cy="776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4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r="19962"/>
          <a:stretch/>
        </p:blipFill>
        <p:spPr>
          <a:xfrm>
            <a:off x="1201002" y="0"/>
            <a:ext cx="8557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35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6" r="17010"/>
          <a:stretch/>
        </p:blipFill>
        <p:spPr>
          <a:xfrm rot="16200000">
            <a:off x="3190456" y="-1803500"/>
            <a:ext cx="5232208" cy="1030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795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</Words>
  <Application>Microsoft Office PowerPoint</Application>
  <PresentationFormat>Широкоэкранный</PresentationFormat>
  <Paragraphs>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Химические реагенты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Химические реагенты</dc:title>
  <dc:creator>Julia_N</dc:creator>
  <cp:lastModifiedBy>Julia_N</cp:lastModifiedBy>
  <cp:revision>2</cp:revision>
  <dcterms:created xsi:type="dcterms:W3CDTF">2020-12-15T15:22:26Z</dcterms:created>
  <dcterms:modified xsi:type="dcterms:W3CDTF">2020-12-15T15:40:25Z</dcterms:modified>
</cp:coreProperties>
</file>